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3" r:id="rId6"/>
    <p:sldId id="260" r:id="rId7"/>
    <p:sldId id="264" r:id="rId8"/>
    <p:sldId id="266" r:id="rId9"/>
    <p:sldId id="271" r:id="rId10"/>
    <p:sldId id="272" r:id="rId11"/>
    <p:sldId id="273" r:id="rId12"/>
    <p:sldId id="270" r:id="rId13"/>
    <p:sldId id="267" r:id="rId14"/>
    <p:sldId id="269" r:id="rId15"/>
    <p:sldId id="268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8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7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87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34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4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243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4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8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8639832-F12F-4770-834A-A65AD0FAF18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ACCB08-D015-4BBC-9D90-7D6DD0955EB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065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94%84%EB%A1%9C%ED%95%84-%ED%94%84%EB%A1%9C%ED%95%84-%EC%9D%B4%EB%AF%B8%EC%A7%80-%EC%82%AC%EB%9E%8C%EC%9D%98-%EC%96%BC%EA%B5%B4-%EB%A8%B8%EB%A6%AC-%EB%82%A8%EC%9E%90-%EC%97%AC%EC%9E%90-2398783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DC372-D5DB-0478-42B7-CC2BE26151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Aldhabi" panose="020F0502020204030204" pitchFamily="2" charset="-78"/>
                <a:cs typeface="Aldhabi" panose="020F0502020204030204" pitchFamily="2" charset="-78"/>
              </a:rPr>
              <a:t>Integrated Diabetes Solution App Using </a:t>
            </a:r>
            <a:r>
              <a:rPr lang="en-US" altLang="ko-KR" dirty="0">
                <a:latin typeface="Algerian" panose="04020705040A02060702" pitchFamily="82" charset="0"/>
              </a:rPr>
              <a:t>AI</a:t>
            </a:r>
            <a:endParaRPr lang="ko-KR" altLang="en-US" dirty="0">
              <a:latin typeface="Algerian" panose="04020705040A02060702" pitchFamily="8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725A26-67D6-66E8-C57C-6F676A9CC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>
                <a:latin typeface="Aldhabi" panose="01000000000000000000" pitchFamily="2" charset="-78"/>
                <a:cs typeface="Aldhabi" panose="01000000000000000000" pitchFamily="2" charset="-78"/>
              </a:rPr>
              <a:t>Group 6</a:t>
            </a:r>
          </a:p>
          <a:p>
            <a:r>
              <a:rPr lang="ko-KR" altLang="en-US" dirty="0" err="1"/>
              <a:t>조한서</a:t>
            </a:r>
            <a:r>
              <a:rPr lang="en-US" altLang="ko-KR" dirty="0"/>
              <a:t>(2022041012) </a:t>
            </a:r>
            <a:r>
              <a:rPr lang="ko-KR" altLang="en-US" dirty="0"/>
              <a:t>김유빈</a:t>
            </a:r>
            <a:r>
              <a:rPr lang="en-US" altLang="ko-KR" dirty="0"/>
              <a:t>(2022078066) </a:t>
            </a:r>
            <a:r>
              <a:rPr lang="ko-KR" altLang="en-US" dirty="0"/>
              <a:t>성동현</a:t>
            </a:r>
            <a:r>
              <a:rPr lang="en-US" altLang="ko-KR" dirty="0"/>
              <a:t>(2020039081)</a:t>
            </a:r>
          </a:p>
          <a:p>
            <a:r>
              <a:rPr lang="ko-KR" altLang="en-US" dirty="0" err="1"/>
              <a:t>고건영</a:t>
            </a:r>
            <a:r>
              <a:rPr lang="en-US" altLang="ko-KR" dirty="0"/>
              <a:t>(2020017027)</a:t>
            </a:r>
            <a:r>
              <a:rPr lang="ko-KR" altLang="en-US" dirty="0"/>
              <a:t> </a:t>
            </a:r>
            <a:r>
              <a:rPr lang="ko-KR" altLang="en-US" dirty="0" err="1"/>
              <a:t>박성애</a:t>
            </a:r>
            <a:r>
              <a:rPr lang="en-US" altLang="ko-KR" dirty="0"/>
              <a:t>(2022041078)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437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1D854-BE93-8F64-7CEB-D73895EA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>
                <a:latin typeface="Aldhabi" panose="01000000000000000000" pitchFamily="2" charset="-78"/>
                <a:cs typeface="Aldhabi" panose="01000000000000000000" pitchFamily="2" charset="-78"/>
              </a:rPr>
              <a:t>Model Deployment Methods</a:t>
            </a:r>
            <a:endParaRPr lang="ko-KR" altLang="en-US" sz="72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5" name="내용 개체 틀 4" descr="텍스트, 스크린샷, 디자인, 도표이(가) 표시된 사진&#10;&#10;자동 생성된 설명">
            <a:extLst>
              <a:ext uri="{FF2B5EF4-FFF2-40B4-BE49-F238E27FC236}">
                <a16:creationId xmlns:a16="http://schemas.microsoft.com/office/drawing/2014/main" id="{33FAC52B-8D85-C4CB-D41C-DBE7CB396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196" r="2691" b="4887"/>
          <a:stretch/>
        </p:blipFill>
        <p:spPr>
          <a:xfrm>
            <a:off x="1274322" y="2416351"/>
            <a:ext cx="4020859" cy="2282109"/>
          </a:xfrm>
        </p:spPr>
      </p:pic>
      <p:pic>
        <p:nvPicPr>
          <p:cNvPr id="7" name="그림 6" descr="도표, 클립아트, 그래픽, 원이(가) 표시된 사진&#10;&#10;자동 생성된 설명">
            <a:extLst>
              <a:ext uri="{FF2B5EF4-FFF2-40B4-BE49-F238E27FC236}">
                <a16:creationId xmlns:a16="http://schemas.microsoft.com/office/drawing/2014/main" id="{924FEE66-3AF1-7EAE-6B99-E2BB0C6BF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18531" r="2323" b="18762"/>
          <a:stretch/>
        </p:blipFill>
        <p:spPr>
          <a:xfrm>
            <a:off x="6324600" y="2743200"/>
            <a:ext cx="5322975" cy="19552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1E73E32-9C4B-5874-9090-7528C312457C}"/>
              </a:ext>
            </a:extLst>
          </p:cNvPr>
          <p:cNvSpPr/>
          <p:nvPr/>
        </p:nvSpPr>
        <p:spPr>
          <a:xfrm flipH="1">
            <a:off x="5832045" y="4381499"/>
            <a:ext cx="45719" cy="17430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745F86-37DF-C0CB-E97F-827996E8840F}"/>
              </a:ext>
            </a:extLst>
          </p:cNvPr>
          <p:cNvSpPr/>
          <p:nvPr/>
        </p:nvSpPr>
        <p:spPr>
          <a:xfrm flipH="1">
            <a:off x="5832045" y="1943606"/>
            <a:ext cx="45719" cy="14507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555A6-C644-6BC2-D260-CF0980FE64BA}"/>
              </a:ext>
            </a:extLst>
          </p:cNvPr>
          <p:cNvSpPr txBox="1"/>
          <p:nvPr/>
        </p:nvSpPr>
        <p:spPr>
          <a:xfrm>
            <a:off x="5469415" y="3539838"/>
            <a:ext cx="74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latin typeface="Agency FB" panose="020B0503020202020204" pitchFamily="34" charset="0"/>
              </a:rPr>
              <a:t>VS</a:t>
            </a:r>
            <a:endParaRPr lang="ko-KR" altLang="en-US" sz="3600" b="1" i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23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C4575-C972-0015-E1AF-F71E2C78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9600" dirty="0">
                <a:latin typeface="Aldhabi" panose="01000000000000000000" pitchFamily="2" charset="-78"/>
                <a:cs typeface="Aldhabi" panose="01000000000000000000" pitchFamily="2" charset="-78"/>
              </a:rPr>
              <a:t>Select a model</a:t>
            </a:r>
            <a:endParaRPr lang="ko-KR" altLang="en-US" sz="96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12" name="그림 11" descr="텍스트, 스크린샷, 다채로움, 필기구이(가) 표시된 사진&#10;&#10;자동 생성된 설명">
            <a:extLst>
              <a:ext uri="{FF2B5EF4-FFF2-40B4-BE49-F238E27FC236}">
                <a16:creationId xmlns:a16="http://schemas.microsoft.com/office/drawing/2014/main" id="{02872C2F-D579-A349-DED0-87311697D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84008"/>
            <a:ext cx="7461305" cy="3469505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B93B0D10-A8DA-C345-0D56-5D34DDB62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8584" y="2430655"/>
            <a:ext cx="3237175" cy="3469506"/>
          </a:xfrm>
        </p:spPr>
        <p:txBody>
          <a:bodyPr>
            <a:normAutofit/>
          </a:bodyPr>
          <a:lstStyle/>
          <a:p>
            <a:pPr marL="544068" lvl="1" indent="-342900">
              <a:buFont typeface="+mj-lt"/>
              <a:buAutoNum type="arabicPeriod"/>
            </a:pPr>
            <a:r>
              <a:rPr lang="en-US" altLang="ko-KR" sz="2400" dirty="0"/>
              <a:t>Model Performance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altLang="ko-KR" sz="2400" dirty="0"/>
              <a:t>Low computational cost</a:t>
            </a:r>
            <a:endParaRPr lang="en-US" sz="2400" dirty="0"/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A7E774BD-32A6-7F50-0932-7EDD815315B3}"/>
              </a:ext>
            </a:extLst>
          </p:cNvPr>
          <p:cNvSpPr/>
          <p:nvPr/>
        </p:nvSpPr>
        <p:spPr>
          <a:xfrm>
            <a:off x="3333750" y="3351902"/>
            <a:ext cx="3097530" cy="1296165"/>
          </a:xfrm>
          <a:prstGeom prst="homePlat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masis MT Pro Black" panose="02040A04050005020304" pitchFamily="18" charset="0"/>
              </a:rPr>
              <a:t>4~5days</a:t>
            </a:r>
            <a:endParaRPr lang="ko-KR" alt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1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C6EC327-5730-C4DC-E96C-6895FCA0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dirty="0">
                <a:latin typeface="Aldhabi" panose="01000000000000000000" pitchFamily="2" charset="-78"/>
                <a:cs typeface="Aldhabi" panose="01000000000000000000" pitchFamily="2" charset="-78"/>
              </a:rPr>
              <a:t>Alarm Screen – Alarm</a:t>
            </a:r>
          </a:p>
        </p:txBody>
      </p:sp>
      <p:pic>
        <p:nvPicPr>
          <p:cNvPr id="8" name="그림 7" descr="텍스트, 휴대 전화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11059278-77C6-B0F4-81AF-F8F4C20E5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0" t="9768" r="37766"/>
          <a:stretch/>
        </p:blipFill>
        <p:spPr>
          <a:xfrm>
            <a:off x="1288295" y="640081"/>
            <a:ext cx="2692723" cy="5314406"/>
          </a:xfrm>
          <a:prstGeom prst="rect">
            <a:avLst/>
          </a:prstGeom>
        </p:spPr>
      </p:pic>
      <p:cxnSp>
        <p:nvCxnSpPr>
          <p:cNvPr id="43" name="Straight Connector 35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D4C94D-71F8-9313-8B3C-5220915D261D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an alarm via the bottom right button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alarm can be deleted/modified</a:t>
            </a: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5" name="Rectangle 39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9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C6EC327-5730-C4DC-E96C-6895FCA0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Autofit/>
          </a:bodyPr>
          <a:lstStyle/>
          <a:p>
            <a:pPr latinLnBrk="0"/>
            <a:r>
              <a:rPr lang="en-US" altLang="ko-KR" sz="6600" dirty="0">
                <a:latin typeface="Aldhabi" panose="01000000000000000000" pitchFamily="2" charset="-78"/>
                <a:cs typeface="Aldhabi" panose="01000000000000000000" pitchFamily="2" charset="-78"/>
              </a:rPr>
              <a:t>Blood Sugar Notebook - Diary</a:t>
            </a:r>
          </a:p>
        </p:txBody>
      </p:sp>
      <p:pic>
        <p:nvPicPr>
          <p:cNvPr id="3" name="그림 2" descr="텍스트, 휴대 전화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22B2AA3A-170F-0334-1474-AF39DC249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7" t="9651" r="37315" b="-2"/>
          <a:stretch/>
        </p:blipFill>
        <p:spPr>
          <a:xfrm>
            <a:off x="1286567" y="640081"/>
            <a:ext cx="2696179" cy="5314406"/>
          </a:xfrm>
          <a:prstGeom prst="rect">
            <a:avLst/>
          </a:prstGeom>
        </p:spPr>
      </p:pic>
      <p:cxnSp>
        <p:nvCxnSpPr>
          <p:cNvPr id="43" name="Straight Connector 35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D4C94D-71F8-9313-8B3C-5220915D261D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ability to store the time, date, blood sugar, and simple notes</a:t>
            </a: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5" name="Rectangle 39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0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C6EC327-5730-C4DC-E96C-6895FCA0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en-US" altLang="ko-KR" sz="8000" dirty="0">
                <a:latin typeface="Aldhabi" panose="01000000000000000000" pitchFamily="2" charset="-78"/>
                <a:cs typeface="Aldhabi" panose="01000000000000000000" pitchFamily="2" charset="-78"/>
              </a:rPr>
              <a:t>View full results - Collect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F683D08-00F1-506A-1424-1CAA7140C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7" t="9768" r="38005"/>
          <a:stretch/>
        </p:blipFill>
        <p:spPr>
          <a:xfrm>
            <a:off x="1345056" y="640081"/>
            <a:ext cx="2579200" cy="531440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D4C94D-71F8-9313-8B3C-5220915D261D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diet and date output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Blood sugar and note output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Sort by date first, and then by time in ascending order.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13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C6EC327-5730-C4DC-E96C-6895FCA0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>
                <a:latin typeface="Aldhabi" panose="01000000000000000000" pitchFamily="2" charset="-78"/>
                <a:cs typeface="Aldhabi" panose="01000000000000000000" pitchFamily="2" charset="-78"/>
              </a:rPr>
              <a:t>Profile Screen - Profiles</a:t>
            </a:r>
            <a:endParaRPr lang="ko-KR" altLang="en-US" sz="80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D4C94D-71F8-9313-8B3C-5220915D261D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to modify data you created by default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Membership Withdrawal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Sign out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Email and Password change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3" name="그림 2" descr="텍스트, 스크린샷, 정보기기, 휴대 전화이(가) 표시된 사진&#10;&#10;자동 생성된 설명">
            <a:extLst>
              <a:ext uri="{FF2B5EF4-FFF2-40B4-BE49-F238E27FC236}">
                <a16:creationId xmlns:a16="http://schemas.microsoft.com/office/drawing/2014/main" id="{210749C4-ABAD-C256-45F6-B9FC593B1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8" t="10227" r="26360"/>
          <a:stretch/>
        </p:blipFill>
        <p:spPr>
          <a:xfrm>
            <a:off x="1297291" y="754676"/>
            <a:ext cx="2579199" cy="523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6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8D772-68E6-B27E-FB0D-A46F1813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Aptos" panose="020B0004020202020204" pitchFamily="34" charset="0"/>
              </a:rPr>
              <a:t>Practice</a:t>
            </a:r>
            <a:endParaRPr lang="ko-KR" altLang="en-US" b="1" dirty="0">
              <a:latin typeface="Aptos" panose="020B00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916EA8-B722-3AEA-23C1-AC4B61C4F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2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D59F39-8259-43B5-E4FA-71F471FF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 fontScale="90000"/>
          </a:bodyPr>
          <a:lstStyle/>
          <a:p>
            <a:r>
              <a:rPr lang="en-US" altLang="ko-KR" sz="6000" b="1" dirty="0">
                <a:latin typeface="Aldhabi" panose="01000000000000000000" pitchFamily="2" charset="-78"/>
                <a:cs typeface="Aldhabi" panose="01000000000000000000" pitchFamily="2" charset="-78"/>
              </a:rPr>
              <a:t>Development Purpose/Definition</a:t>
            </a:r>
            <a:endParaRPr lang="ko-KR" altLang="en-US" sz="6000" b="1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5" name="Picture 4" descr="빨간색 조각 한 개가 있는 흰색 퍼즐">
            <a:extLst>
              <a:ext uri="{FF2B5EF4-FFF2-40B4-BE49-F238E27FC236}">
                <a16:creationId xmlns:a16="http://schemas.microsoft.com/office/drawing/2014/main" id="{7CA4B6D5-168F-EAD6-7A14-A65E2D40C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48" r="30144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6DC7FB-EC97-D48D-A0C0-C93BF3A05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ptos" panose="020B0004020202020204" pitchFamily="34" charset="0"/>
              </a:rPr>
              <a:t>Given the rising number of diabetics today,</a:t>
            </a:r>
          </a:p>
          <a:p>
            <a:r>
              <a:rPr lang="en-US" altLang="ko-KR" dirty="0">
                <a:latin typeface="Aptos" panose="020B0004020202020204" pitchFamily="34" charset="0"/>
              </a:rPr>
              <a:t>We aim to create user-friendly tools that assist with diabetes management</a:t>
            </a:r>
          </a:p>
          <a:p>
            <a:endParaRPr lang="en-US" altLang="ko-KR" dirty="0">
              <a:latin typeface="Aptos" panose="020B0004020202020204" pitchFamily="34" charset="0"/>
            </a:endParaRPr>
          </a:p>
          <a:p>
            <a:r>
              <a:rPr lang="en-US" altLang="ko-KR" dirty="0"/>
              <a:t>Our integrated app offers comprehensive solutions tailored for diabetic</a:t>
            </a:r>
            <a:endParaRPr lang="en-US" altLang="ko-KR" dirty="0">
              <a:latin typeface="Aptos" panose="020B0004020202020204" pitchFamily="34" charset="0"/>
            </a:endParaRPr>
          </a:p>
          <a:p>
            <a:r>
              <a:rPr lang="en-US" altLang="ko-KR" dirty="0">
                <a:latin typeface="Aptos" panose="020B0004020202020204" pitchFamily="34" charset="0"/>
              </a:rPr>
              <a:t>Easy diet control for individuals through image learning through AI</a:t>
            </a:r>
          </a:p>
          <a:p>
            <a:r>
              <a:rPr lang="en-US" altLang="ko-KR" dirty="0">
                <a:latin typeface="Aptos" panose="020B0004020202020204" pitchFamily="34" charset="0"/>
              </a:rPr>
              <a:t>Access apps anytime, anywhere with a database</a:t>
            </a:r>
          </a:p>
        </p:txBody>
      </p:sp>
    </p:spTree>
    <p:extLst>
      <p:ext uri="{BB962C8B-B14F-4D97-AF65-F5344CB8AC3E}">
        <p14:creationId xmlns:p14="http://schemas.microsoft.com/office/powerpoint/2010/main" val="2914802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CE75A-6695-2554-DC87-1F4B82E9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Contents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156F0A-8E4F-6E11-2DD3-110FEB5C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sz="2400" dirty="0"/>
              <a:t>Introducing Team Member</a:t>
            </a:r>
          </a:p>
          <a:p>
            <a:pPr marL="514350" indent="-514350">
              <a:buAutoNum type="arabicPeriod"/>
            </a:pPr>
            <a:r>
              <a:rPr lang="en-US" altLang="ko-KR" sz="2400" dirty="0"/>
              <a:t>Key Features</a:t>
            </a:r>
          </a:p>
          <a:p>
            <a:pPr marL="971550" lvl="1" indent="-514350">
              <a:buAutoNum type="arabicPeriod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Ai camera</a:t>
            </a:r>
            <a:endParaRPr lang="en-US" altLang="ko-KR" sz="2000" dirty="0"/>
          </a:p>
          <a:p>
            <a:pPr marL="971550" lvl="1" indent="-514350">
              <a:buAutoNum type="arabicPeriod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Alarm</a:t>
            </a:r>
            <a:endParaRPr lang="en-US" altLang="ko-KR" sz="2000" dirty="0"/>
          </a:p>
          <a:p>
            <a:pPr marL="971550" lvl="1" indent="-514350">
              <a:buAutoNum type="arabicPeriod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a blood sugar notebook</a:t>
            </a:r>
            <a:endParaRPr lang="en-US" altLang="ko-KR" sz="2000" dirty="0"/>
          </a:p>
          <a:p>
            <a:pPr marL="971550" lvl="1" indent="-514350">
              <a:buAutoNum type="arabicPeriod"/>
            </a:pPr>
            <a:r>
              <a:rPr lang="en-US" altLang="ko-KR" sz="2000" dirty="0"/>
              <a:t>Collect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-apple-system"/>
            </a:endParaRPr>
          </a:p>
          <a:p>
            <a:pPr marL="971550" lvl="1" indent="-514350"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-apple-system"/>
              </a:rPr>
              <a:t>Profile</a:t>
            </a:r>
            <a:endParaRPr lang="en-US" altLang="ko-KR" sz="2000" dirty="0"/>
          </a:p>
          <a:p>
            <a:pPr marL="514350" indent="-514350">
              <a:buAutoNum type="arabicPeriod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Practice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9033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F1278-B131-99FA-586D-6CDACAB6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lt"/>
              </a:rPr>
              <a:t>Introducing Team Members</a:t>
            </a:r>
            <a:endParaRPr lang="ko-KR" altLang="en-US" b="1" dirty="0">
              <a:latin typeface="+mn-lt"/>
            </a:endParaRPr>
          </a:p>
        </p:txBody>
      </p:sp>
      <p:pic>
        <p:nvPicPr>
          <p:cNvPr id="5" name="그림 4" descr="원, 그래픽이(가) 표시된 사진&#10;&#10;자동 생성된 설명">
            <a:extLst>
              <a:ext uri="{FF2B5EF4-FFF2-40B4-BE49-F238E27FC236}">
                <a16:creationId xmlns:a16="http://schemas.microsoft.com/office/drawing/2014/main" id="{9098B375-3AC5-0359-22A0-852E57979B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2040" y="2433148"/>
            <a:ext cx="1000328" cy="1000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AC815-FDF2-BC7B-267F-DFABCCFFA3C5}"/>
              </a:ext>
            </a:extLst>
          </p:cNvPr>
          <p:cNvSpPr txBox="1"/>
          <p:nvPr/>
        </p:nvSpPr>
        <p:spPr>
          <a:xfrm>
            <a:off x="2294021" y="2433148"/>
            <a:ext cx="3401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Group Leader: </a:t>
            </a:r>
            <a:r>
              <a:rPr lang="ko-KR" altLang="en-US" dirty="0" err="1"/>
              <a:t>조한서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Blood sugar notebook function, user interface implementation</a:t>
            </a:r>
            <a:endParaRPr lang="ko-KR" altLang="en-US" dirty="0"/>
          </a:p>
        </p:txBody>
      </p:sp>
      <p:pic>
        <p:nvPicPr>
          <p:cNvPr id="10" name="그림 9" descr="원, 그래픽이(가) 표시된 사진&#10;&#10;자동 생성된 설명">
            <a:extLst>
              <a:ext uri="{FF2B5EF4-FFF2-40B4-BE49-F238E27FC236}">
                <a16:creationId xmlns:a16="http://schemas.microsoft.com/office/drawing/2014/main" id="{D212D006-D424-0AE3-4DE0-F1312F463F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2038" y="4082624"/>
            <a:ext cx="1000328" cy="1000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AC868F-3FE4-F22D-87D3-465FD84D27F6}"/>
              </a:ext>
            </a:extLst>
          </p:cNvPr>
          <p:cNvSpPr txBox="1"/>
          <p:nvPr/>
        </p:nvSpPr>
        <p:spPr>
          <a:xfrm>
            <a:off x="2294021" y="4082624"/>
            <a:ext cx="3640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고건영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Data preprocessing, AI model learning and attachment, camera functionality, blood sugar visualization functionality</a:t>
            </a:r>
            <a:endParaRPr lang="ko-KR" altLang="en-US" dirty="0"/>
          </a:p>
        </p:txBody>
      </p:sp>
      <p:pic>
        <p:nvPicPr>
          <p:cNvPr id="12" name="그림 11" descr="원, 그래픽이(가) 표시된 사진&#10;&#10;자동 생성된 설명">
            <a:extLst>
              <a:ext uri="{FF2B5EF4-FFF2-40B4-BE49-F238E27FC236}">
                <a16:creationId xmlns:a16="http://schemas.microsoft.com/office/drawing/2014/main" id="{E2929B1E-B767-E7BB-9883-4F14D324C1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57950" y="4120313"/>
            <a:ext cx="1000328" cy="1000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D35D83-9AA6-EE14-99AA-FA563F5DDEAC}"/>
              </a:ext>
            </a:extLst>
          </p:cNvPr>
          <p:cNvSpPr txBox="1"/>
          <p:nvPr/>
        </p:nvSpPr>
        <p:spPr>
          <a:xfrm>
            <a:off x="7821202" y="4120313"/>
            <a:ext cx="3334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성동현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User interface implementation, alarm and collection capabilities, code stability</a:t>
            </a:r>
            <a:endParaRPr lang="ko-KR" altLang="en-US" dirty="0"/>
          </a:p>
        </p:txBody>
      </p:sp>
      <p:pic>
        <p:nvPicPr>
          <p:cNvPr id="14" name="그림 13" descr="원, 그래픽이(가) 표시된 사진&#10;&#10;자동 생성된 설명">
            <a:extLst>
              <a:ext uri="{FF2B5EF4-FFF2-40B4-BE49-F238E27FC236}">
                <a16:creationId xmlns:a16="http://schemas.microsoft.com/office/drawing/2014/main" id="{72FAC3C3-6039-3E59-4610-8CCD25D180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57950" y="2421410"/>
            <a:ext cx="1000328" cy="10003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E53694-514A-B95D-710F-2BA18A818894}"/>
              </a:ext>
            </a:extLst>
          </p:cNvPr>
          <p:cNvSpPr txBox="1"/>
          <p:nvPr/>
        </p:nvSpPr>
        <p:spPr>
          <a:xfrm>
            <a:off x="7821202" y="2421410"/>
            <a:ext cx="3288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김유빈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Log-in, membership implementation, overall UI design, DB linkage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17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8D772-68E6-B27E-FB0D-A46F1813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lt"/>
              </a:rPr>
              <a:t>Key Features</a:t>
            </a:r>
            <a:endParaRPr lang="ko-KR" altLang="en-US" b="1" dirty="0">
              <a:latin typeface="+mn-lt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916EA8-B722-3AEA-23C1-AC4B61C4F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46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F32490-CF6A-459E-BBFE-90557857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796D5F-12F5-56F3-C8F0-D8AC2EE2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en-US" altLang="ko-KR" sz="5400" dirty="0">
                <a:latin typeface="Aldhabi" panose="01000000000000000000" pitchFamily="2" charset="-78"/>
                <a:cs typeface="Aldhabi" panose="01000000000000000000" pitchFamily="2" charset="-78"/>
              </a:rPr>
              <a:t>Sign-in, membership screen</a:t>
            </a:r>
            <a:endParaRPr lang="ko-KR" altLang="en-US" sz="54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89CAE3-3AE0-4268-81CA-A98516EA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2BC338-7802-42D3-85C9-B665508F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A90C05D-220F-1D68-592F-24A5F9C2E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630" y="473902"/>
            <a:ext cx="1482112" cy="3103900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2AD4A0-4FAA-4F52-A315-4224B27BE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3C1DFC-81C5-498E-9907-7AAE6F041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6569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A4EEE51-0307-4CE8-813E-AE3BCEBA2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D9FBD3-6E57-4B12-A90A-386ED8F0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0480EC9-69E9-4DC5-990E-8B2DD260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294" y="2601842"/>
            <a:ext cx="1453998" cy="323110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A7BE0-8179-FAA5-4FB0-89C1F8F33DE4}"/>
              </a:ext>
            </a:extLst>
          </p:cNvPr>
          <p:cNvSpPr txBox="1"/>
          <p:nvPr/>
        </p:nvSpPr>
        <p:spPr>
          <a:xfrm>
            <a:off x="6956868" y="2198914"/>
            <a:ext cx="4592874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Once logged in, automatically skipped the next run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Error window when entering incorrect data</a:t>
            </a:r>
            <a:br>
              <a:rPr lang="en-US" altLang="ko-KR" sz="2000" dirty="0"/>
            </a:b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21158-452E-4C14-8946-B331F0D1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5BE0DD-04F0-42E3-9EDE-2129B4A55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42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11E358-A57D-CDA9-8BDA-DC48C7DB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800" b="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ldhabi" panose="01000000000000000000" pitchFamily="2" charset="-78"/>
                <a:cs typeface="Aldhabi" panose="01000000000000000000" pitchFamily="2" charset="-78"/>
              </a:rPr>
              <a:t>Main Screen - Home</a:t>
            </a:r>
            <a:endParaRPr lang="en-US" altLang="ko-KR" sz="880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D4C94D-71F8-9313-8B3C-5220915D261D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Visualize blood sugar trends through graphs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a picture through the '+' button in the middle and analyze it with AI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Alarm button at the top right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633E6CE-B90A-1D26-C99A-F1231F6CF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90" t="10185" r="39195"/>
          <a:stretch/>
        </p:blipFill>
        <p:spPr>
          <a:xfrm>
            <a:off x="1531765" y="762970"/>
            <a:ext cx="2315541" cy="5161397"/>
          </a:xfrm>
        </p:spPr>
      </p:pic>
    </p:spTree>
    <p:extLst>
      <p:ext uri="{BB962C8B-B14F-4D97-AF65-F5344CB8AC3E}">
        <p14:creationId xmlns:p14="http://schemas.microsoft.com/office/powerpoint/2010/main" val="34830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C6EC327-5730-C4DC-E96C-6895FCA0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en-US" altLang="ko-KR" sz="5400" dirty="0">
                <a:latin typeface="Aldhabi" panose="01000000000000000000" pitchFamily="2" charset="-78"/>
                <a:cs typeface="Aldhabi" panose="01000000000000000000" pitchFamily="2" charset="-78"/>
              </a:rPr>
              <a:t>Check the results of the camera AI prediction</a:t>
            </a:r>
            <a:endParaRPr lang="ko-KR" altLang="en-US" sz="54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15156B1-E6B4-BE2E-4F9F-61F30FF89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14" y="640081"/>
            <a:ext cx="2484485" cy="5314406"/>
          </a:xfrm>
          <a:prstGeom prst="rect">
            <a:avLst/>
          </a:prstGeom>
          <a:noFill/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D4C94D-71F8-9313-8B3C-5220915D261D}"/>
              </a:ext>
            </a:extLst>
          </p:cNvPr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Analyzing the food in the picture taken through AI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the name and date of the picture taken to the database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78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BB540-EFB5-4FB8-A4C2-23B0F09C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8000" dirty="0">
                <a:latin typeface="Aldhabi" panose="01000000000000000000" pitchFamily="2" charset="-78"/>
                <a:cs typeface="Aldhabi" panose="01000000000000000000" pitchFamily="2" charset="-78"/>
              </a:rPr>
              <a:t>Collecting data</a:t>
            </a:r>
            <a:endParaRPr lang="ko-KR" altLang="en-US" sz="80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5" name="내용 개체 틀 4" descr="그래픽, 텍스트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1C589E4C-C741-A6D6-8069-D38EEAABA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61" y="3321760"/>
            <a:ext cx="2740158" cy="786386"/>
          </a:xfr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C5083FD-B84F-E6F9-2797-CF71E32DD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7148"/>
            <a:ext cx="5602096" cy="1260471"/>
          </a:xfrm>
          <a:prstGeom prst="rect">
            <a:avLst/>
          </a:prstGeom>
        </p:spPr>
      </p:pic>
      <p:pic>
        <p:nvPicPr>
          <p:cNvPr id="9" name="그림 8" descr="텍스트, 스크린샷, 다채로움, 필기구이(가) 표시된 사진&#10;&#10;자동 생성된 설명">
            <a:extLst>
              <a:ext uri="{FF2B5EF4-FFF2-40B4-BE49-F238E27FC236}">
                <a16:creationId xmlns:a16="http://schemas.microsoft.com/office/drawing/2014/main" id="{3FD331FC-2871-6458-01EC-6F0DCABD9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516" y="3714547"/>
            <a:ext cx="3769416" cy="175620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D502A1D-91CA-BEF3-5C9A-032D3437F1E5}"/>
              </a:ext>
            </a:extLst>
          </p:cNvPr>
          <p:cNvSpPr/>
          <p:nvPr/>
        </p:nvSpPr>
        <p:spPr>
          <a:xfrm>
            <a:off x="4818982" y="3567619"/>
            <a:ext cx="729234" cy="5885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06347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192</TotalTime>
  <Words>337</Words>
  <Application>Microsoft Office PowerPoint</Application>
  <PresentationFormat>와이드스크린</PresentationFormat>
  <Paragraphs>66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-apple-system</vt:lpstr>
      <vt:lpstr>Agency FB</vt:lpstr>
      <vt:lpstr>Aldhabi</vt:lpstr>
      <vt:lpstr>Algerian</vt:lpstr>
      <vt:lpstr>Amasis MT Pro Black</vt:lpstr>
      <vt:lpstr>Aptos</vt:lpstr>
      <vt:lpstr>Calibri</vt:lpstr>
      <vt:lpstr>Calibri Light</vt:lpstr>
      <vt:lpstr>open sans</vt:lpstr>
      <vt:lpstr>추억</vt:lpstr>
      <vt:lpstr>Integrated Diabetes Solution App Using AI</vt:lpstr>
      <vt:lpstr>Development Purpose/Definition</vt:lpstr>
      <vt:lpstr>Contents</vt:lpstr>
      <vt:lpstr>Introducing Team Members</vt:lpstr>
      <vt:lpstr>Key Features</vt:lpstr>
      <vt:lpstr>Sign-in, membership screen</vt:lpstr>
      <vt:lpstr>Main Screen - Home</vt:lpstr>
      <vt:lpstr>Check the results of the camera AI prediction</vt:lpstr>
      <vt:lpstr>Collecting data</vt:lpstr>
      <vt:lpstr>Model Deployment Methods</vt:lpstr>
      <vt:lpstr>Select a model</vt:lpstr>
      <vt:lpstr>Alarm Screen – Alarm</vt:lpstr>
      <vt:lpstr>Blood Sugar Notebook - Diary</vt:lpstr>
      <vt:lpstr>View full results - Collect</vt:lpstr>
      <vt:lpstr>Profile Screen - Profiles</vt:lpstr>
      <vt:lpstr>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동현 성</dc:creator>
  <cp:lastModifiedBy>동현 성</cp:lastModifiedBy>
  <cp:revision>38</cp:revision>
  <dcterms:created xsi:type="dcterms:W3CDTF">2024-06-10T01:56:14Z</dcterms:created>
  <dcterms:modified xsi:type="dcterms:W3CDTF">2024-06-14T00:21:33Z</dcterms:modified>
</cp:coreProperties>
</file>